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93" r:id="rId3"/>
    <p:sldId id="297" r:id="rId4"/>
    <p:sldId id="314" r:id="rId5"/>
    <p:sldId id="277" r:id="rId6"/>
    <p:sldId id="298" r:id="rId7"/>
    <p:sldId id="295" r:id="rId8"/>
    <p:sldId id="296" r:id="rId9"/>
    <p:sldId id="300" r:id="rId10"/>
    <p:sldId id="301" r:id="rId11"/>
    <p:sldId id="315" r:id="rId12"/>
    <p:sldId id="316" r:id="rId13"/>
    <p:sldId id="317" r:id="rId14"/>
    <p:sldId id="318" r:id="rId15"/>
    <p:sldId id="294" r:id="rId16"/>
    <p:sldId id="303" r:id="rId17"/>
    <p:sldId id="304" r:id="rId18"/>
    <p:sldId id="305" r:id="rId19"/>
    <p:sldId id="306" r:id="rId20"/>
    <p:sldId id="322" r:id="rId21"/>
    <p:sldId id="323" r:id="rId22"/>
    <p:sldId id="324" r:id="rId23"/>
    <p:sldId id="325" r:id="rId24"/>
    <p:sldId id="326" r:id="rId25"/>
    <p:sldId id="327" r:id="rId26"/>
    <p:sldId id="319" r:id="rId27"/>
    <p:sldId id="320" r:id="rId28"/>
    <p:sldId id="328" r:id="rId29"/>
    <p:sldId id="329" r:id="rId30"/>
    <p:sldId id="330" r:id="rId31"/>
    <p:sldId id="331" r:id="rId32"/>
    <p:sldId id="321" r:id="rId33"/>
    <p:sldId id="307" r:id="rId34"/>
    <p:sldId id="308" r:id="rId35"/>
    <p:sldId id="291" r:id="rId36"/>
    <p:sldId id="292" r:id="rId37"/>
    <p:sldId id="262" r:id="rId3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6A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31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94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457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191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843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4172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627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61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500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171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731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57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B95F1-46D4-4779-9CFE-D82403C77FB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108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rgbClr val="066AB5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2"/>
                </a:solidFill>
              </a:rPr>
              <a:t>12</a:t>
            </a:r>
            <a:r>
              <a:rPr lang="ko-KR" altLang="en-US" sz="6000" b="1" dirty="0">
                <a:solidFill>
                  <a:schemeClr val="tx2"/>
                </a:solidFill>
              </a:rPr>
              <a:t> 파일 다루기</a:t>
            </a:r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413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0366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3)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</a:t>
            </a:r>
            <a:r>
              <a:rPr lang="ko-KR" altLang="en-US" sz="3200" dirty="0"/>
              <a:t>도구설치</a:t>
            </a:r>
            <a:r>
              <a:rPr lang="en-US" altLang="ko-KR" sz="3200" dirty="0"/>
              <a:t>, </a:t>
            </a:r>
            <a:r>
              <a:rPr lang="ko-KR" altLang="en-US" sz="3200" dirty="0"/>
              <a:t>테이블 생성</a:t>
            </a:r>
            <a:r>
              <a:rPr lang="en-US" altLang="ko-KR" sz="3200" dirty="0"/>
              <a:t>, </a:t>
            </a:r>
            <a:r>
              <a:rPr lang="ko-KR" altLang="en-US" sz="3200" dirty="0"/>
              <a:t>삭제 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CAAFB57-0D59-42ED-23AB-8DED2BFB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07" y="1009722"/>
            <a:ext cx="5475198" cy="417105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72186A6-24CB-0458-4C4F-F42DA2552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168" y="1009513"/>
            <a:ext cx="5320004" cy="417105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4DDEE55-97F0-949B-DDE6-93C91E7FC507}"/>
              </a:ext>
            </a:extLst>
          </p:cNvPr>
          <p:cNvSpPr/>
          <p:nvPr/>
        </p:nvSpPr>
        <p:spPr>
          <a:xfrm>
            <a:off x="3668820" y="4790783"/>
            <a:ext cx="987327" cy="29171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618CAFC-FFB4-963A-86F2-4FD39716EB90}"/>
              </a:ext>
            </a:extLst>
          </p:cNvPr>
          <p:cNvSpPr/>
          <p:nvPr/>
        </p:nvSpPr>
        <p:spPr>
          <a:xfrm>
            <a:off x="9223473" y="4790783"/>
            <a:ext cx="987327" cy="29171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1054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0366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3)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</a:t>
            </a:r>
            <a:r>
              <a:rPr lang="ko-KR" altLang="en-US" sz="3200" dirty="0"/>
              <a:t>도구설치</a:t>
            </a:r>
            <a:r>
              <a:rPr lang="en-US" altLang="ko-KR" sz="3200" dirty="0"/>
              <a:t>, </a:t>
            </a:r>
            <a:r>
              <a:rPr lang="ko-KR" altLang="en-US" sz="3200" dirty="0"/>
              <a:t>테이블 생성</a:t>
            </a:r>
            <a:r>
              <a:rPr lang="en-US" altLang="ko-KR" sz="3200" dirty="0"/>
              <a:t>, </a:t>
            </a:r>
            <a:r>
              <a:rPr lang="ko-KR" altLang="en-US" sz="3200" dirty="0"/>
              <a:t>삭제 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C2C071-E681-E85A-3DE7-0CA17A96D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34" y="1181584"/>
            <a:ext cx="3939945" cy="36337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234BA19-82A0-481B-79E2-C4FAC9016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813" y="1181584"/>
            <a:ext cx="4158672" cy="362857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4164783-AD0B-555D-39D1-AD324A4D7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7418" y="1172226"/>
            <a:ext cx="3721003" cy="362857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1B0BA9B-0702-7ED6-96BF-FE7B0935FFF2}"/>
              </a:ext>
            </a:extLst>
          </p:cNvPr>
          <p:cNvSpPr/>
          <p:nvPr/>
        </p:nvSpPr>
        <p:spPr>
          <a:xfrm>
            <a:off x="2484127" y="4399719"/>
            <a:ext cx="834168" cy="29732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289265D-B4E2-E794-E64D-A45523BF9EEA}"/>
              </a:ext>
            </a:extLst>
          </p:cNvPr>
          <p:cNvSpPr/>
          <p:nvPr/>
        </p:nvSpPr>
        <p:spPr>
          <a:xfrm>
            <a:off x="638073" y="3709606"/>
            <a:ext cx="987327" cy="29171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EA7FDB-B4F1-8F7C-E8DB-BDA376D42432}"/>
              </a:ext>
            </a:extLst>
          </p:cNvPr>
          <p:cNvSpPr/>
          <p:nvPr/>
        </p:nvSpPr>
        <p:spPr>
          <a:xfrm>
            <a:off x="2088167" y="3697812"/>
            <a:ext cx="987327" cy="29171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B151B73-C759-9348-0BF4-B60D63178DF2}"/>
              </a:ext>
            </a:extLst>
          </p:cNvPr>
          <p:cNvSpPr/>
          <p:nvPr/>
        </p:nvSpPr>
        <p:spPr>
          <a:xfrm>
            <a:off x="6754202" y="4429905"/>
            <a:ext cx="987327" cy="29171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F15BEB-2A6D-4140-62DC-805D2ED24C0D}"/>
              </a:ext>
            </a:extLst>
          </p:cNvPr>
          <p:cNvSpPr/>
          <p:nvPr/>
        </p:nvSpPr>
        <p:spPr>
          <a:xfrm>
            <a:off x="10420900" y="4429905"/>
            <a:ext cx="987327" cy="29171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74F7FAD-949E-01B5-5201-8485177DF1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278" y="4940059"/>
            <a:ext cx="1817793" cy="164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548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0366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3)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</a:t>
            </a:r>
            <a:r>
              <a:rPr lang="ko-KR" altLang="en-US" sz="3200" dirty="0"/>
              <a:t>도구설치</a:t>
            </a:r>
            <a:r>
              <a:rPr lang="en-US" altLang="ko-KR" sz="3200" dirty="0"/>
              <a:t>, </a:t>
            </a:r>
            <a:r>
              <a:rPr lang="ko-KR" altLang="en-US" sz="3200" dirty="0"/>
              <a:t>테이블 생성</a:t>
            </a:r>
            <a:r>
              <a:rPr lang="en-US" altLang="ko-KR" sz="3200" dirty="0"/>
              <a:t>, </a:t>
            </a:r>
            <a:r>
              <a:rPr lang="ko-KR" altLang="en-US" sz="3200" dirty="0"/>
              <a:t>삭제 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D914FA1-1FAE-225B-B201-51D022D70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14519"/>
            <a:ext cx="8300915" cy="50289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5A2B05-82EE-51B8-6609-FF8A4126FD78}"/>
              </a:ext>
            </a:extLst>
          </p:cNvPr>
          <p:cNvSpPr txBox="1"/>
          <p:nvPr/>
        </p:nvSpPr>
        <p:spPr>
          <a:xfrm>
            <a:off x="559837" y="6179664"/>
            <a:ext cx="10860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create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335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0366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3)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</a:t>
            </a:r>
            <a:r>
              <a:rPr lang="ko-KR" altLang="en-US" sz="3200" dirty="0"/>
              <a:t>도구설치</a:t>
            </a:r>
            <a:r>
              <a:rPr lang="en-US" altLang="ko-KR" sz="3200" dirty="0"/>
              <a:t>, </a:t>
            </a:r>
            <a:r>
              <a:rPr lang="ko-KR" altLang="en-US" sz="3200" dirty="0"/>
              <a:t>테이블 생성</a:t>
            </a:r>
            <a:r>
              <a:rPr lang="en-US" altLang="ko-KR" sz="3200" dirty="0"/>
              <a:t>, </a:t>
            </a:r>
            <a:r>
              <a:rPr lang="ko-KR" altLang="en-US" sz="3200" dirty="0"/>
              <a:t>삭제 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59837" y="6005520"/>
            <a:ext cx="10860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drop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47CE5B-2236-2FEE-891F-1B0496A7F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68047"/>
            <a:ext cx="4980566" cy="4904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065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0366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3)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</a:t>
            </a:r>
            <a:r>
              <a:rPr lang="ko-KR" altLang="en-US" sz="3200" dirty="0"/>
              <a:t>도구설치</a:t>
            </a:r>
            <a:r>
              <a:rPr lang="en-US" altLang="ko-KR" sz="3200" dirty="0"/>
              <a:t>, </a:t>
            </a:r>
            <a:r>
              <a:rPr lang="ko-KR" altLang="en-US" sz="3200" dirty="0"/>
              <a:t>테이블 생성</a:t>
            </a:r>
            <a:r>
              <a:rPr lang="en-US" altLang="ko-KR" sz="3200" dirty="0"/>
              <a:t>, </a:t>
            </a:r>
            <a:r>
              <a:rPr lang="ko-KR" altLang="en-US" sz="3200" dirty="0"/>
              <a:t>삭제 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10EB03F-8A56-CE38-325B-85ADD6AB5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28298"/>
            <a:ext cx="4995339" cy="54014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E93FA9-6DCC-EE98-6B96-D3C9207A7899}"/>
              </a:ext>
            </a:extLst>
          </p:cNvPr>
          <p:cNvSpPr txBox="1"/>
          <p:nvPr/>
        </p:nvSpPr>
        <p:spPr>
          <a:xfrm>
            <a:off x="559837" y="6242722"/>
            <a:ext cx="10860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create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328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rgbClr val="066AB5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tx2"/>
                </a:solidFill>
              </a:rPr>
              <a:t>실습하기 </a:t>
            </a:r>
            <a:r>
              <a:rPr lang="en-US" altLang="ko-KR" sz="6000" b="1" dirty="0">
                <a:solidFill>
                  <a:schemeClr val="tx2"/>
                </a:solidFill>
              </a:rPr>
              <a:t>2</a:t>
            </a:r>
            <a:endParaRPr lang="ko-KR" altLang="en-US" sz="6000" b="1" dirty="0">
              <a:solidFill>
                <a:schemeClr val="tx2"/>
              </a:solidFill>
            </a:endParaRPr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96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752888B-3FC9-2C1C-6847-ADB6B80B0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64078"/>
            <a:ext cx="11202954" cy="494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85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9C120F8-0E09-6884-25A7-3FBFF7E65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58000"/>
            <a:ext cx="10854994" cy="521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22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FB648EC-8C26-AB3F-D15B-CAB07A1F6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42102"/>
            <a:ext cx="10810115" cy="516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039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45C35A6-582E-1AAC-3A52-1711207AA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6" y="917051"/>
            <a:ext cx="10422549" cy="518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651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rgbClr val="066AB5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tx2"/>
                </a:solidFill>
              </a:rPr>
              <a:t>실습하기 </a:t>
            </a:r>
            <a:r>
              <a:rPr lang="en-US" altLang="ko-KR" sz="6000" b="1" dirty="0">
                <a:solidFill>
                  <a:schemeClr val="tx2"/>
                </a:solidFill>
              </a:rPr>
              <a:t>1</a:t>
            </a:r>
            <a:endParaRPr lang="ko-KR" altLang="en-US" sz="6000" b="1" dirty="0">
              <a:solidFill>
                <a:schemeClr val="tx2"/>
              </a:solidFill>
            </a:endParaRPr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068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FE667D-D1AC-B201-64BF-A86B3BAC4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6" y="929283"/>
            <a:ext cx="10506268" cy="550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48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2E2AD7-E9BB-97B8-4C88-1B2ECD372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80349"/>
            <a:ext cx="10725968" cy="541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42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7792C73-57FC-EFEE-4F20-2BE4445F0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6" y="892825"/>
            <a:ext cx="10586991" cy="546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7670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DD29C4-59A4-BA84-BFDC-9DE5FD508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05992"/>
            <a:ext cx="10804506" cy="553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14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491D10D-B150-8DE8-7A01-3BCC71F20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8" y="875968"/>
            <a:ext cx="10837542" cy="560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7324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490C14-362B-CE6F-9FD3-4B669EC0E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48315"/>
            <a:ext cx="10506269" cy="537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7026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A20FD97-B7E3-B4B1-964C-FB0B5C17B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04537"/>
            <a:ext cx="10558268" cy="555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619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4DC5593-F97B-B499-8A88-D3B5C787D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17430"/>
            <a:ext cx="7394972" cy="533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6487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32F7CA3-38D9-5FA0-8166-4CF9E3A4B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94056"/>
            <a:ext cx="10587286" cy="566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947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C45625-15AD-B440-D833-69D699FE2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35495"/>
            <a:ext cx="10378160" cy="537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67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81693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파일 </a:t>
            </a:r>
            <a:r>
              <a:rPr lang="en-US" altLang="ko-KR" sz="3200" dirty="0"/>
              <a:t>- </a:t>
            </a:r>
            <a:r>
              <a:rPr lang="ko-KR" altLang="en-US" sz="3200" dirty="0"/>
              <a:t>파일 다루기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543C876-A0E5-5998-7D92-58881959B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774441"/>
            <a:ext cx="4906725" cy="312652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3F52E2F-2D83-AFF1-1877-0507D58E5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126" y="755783"/>
            <a:ext cx="4860093" cy="314518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FDDE1C3-E46B-C8A3-F299-54464D2EF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837" y="3910299"/>
            <a:ext cx="4906724" cy="289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2195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956AC5-496B-F2A6-AC61-2B11CA0AD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80594"/>
            <a:ext cx="10181816" cy="539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318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DB</a:t>
            </a:r>
            <a:r>
              <a:rPr lang="ko-KR" altLang="en-US" sz="3200" dirty="0"/>
              <a:t>에서 자료조회</a:t>
            </a:r>
            <a:r>
              <a:rPr lang="en-US" altLang="ko-KR" sz="3200" dirty="0"/>
              <a:t>, </a:t>
            </a:r>
            <a:r>
              <a:rPr lang="ko-KR" altLang="en-US" sz="3200" dirty="0"/>
              <a:t>입력</a:t>
            </a:r>
            <a:r>
              <a:rPr lang="en-US" altLang="ko-KR" sz="3200" dirty="0"/>
              <a:t>, </a:t>
            </a:r>
            <a:r>
              <a:rPr lang="ko-KR" altLang="en-US" sz="3200" dirty="0"/>
              <a:t>수정</a:t>
            </a:r>
            <a:r>
              <a:rPr lang="en-US" altLang="ko-KR" sz="3200" dirty="0"/>
              <a:t>, </a:t>
            </a:r>
            <a:r>
              <a:rPr lang="ko-KR" altLang="en-US" sz="3200" dirty="0"/>
              <a:t>삭제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697C9E-56FC-0454-2DD9-90D904794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19" y="900499"/>
            <a:ext cx="10725271" cy="558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0216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2) </a:t>
            </a:r>
            <a:r>
              <a:rPr lang="ko-KR" altLang="en-US" sz="3200" dirty="0"/>
              <a:t>데이터베이스 다루기 </a:t>
            </a:r>
            <a:r>
              <a:rPr lang="en-US" altLang="ko-KR" sz="3200" dirty="0"/>
              <a:t>- </a:t>
            </a:r>
            <a:r>
              <a:rPr lang="ko-KR" altLang="en-US" sz="3200" dirty="0" err="1"/>
              <a:t>파이썬에서</a:t>
            </a:r>
            <a:r>
              <a:rPr lang="ko-KR" altLang="en-US" sz="3200" dirty="0"/>
              <a:t> </a:t>
            </a:r>
            <a:r>
              <a:rPr lang="en-US" altLang="ko-KR" sz="3200" dirty="0"/>
              <a:t>sqlite3 </a:t>
            </a:r>
            <a:r>
              <a:rPr lang="ko-KR" altLang="en-US" sz="3200" dirty="0"/>
              <a:t>실습 </a:t>
            </a:r>
            <a:r>
              <a:rPr lang="en-US" altLang="ko-KR" sz="3200" dirty="0"/>
              <a:t>1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D30117-468C-85D6-EBE4-63123E473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42" y="1000041"/>
            <a:ext cx="11326218" cy="176445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85A33ED-6674-BE0B-B349-A3002F577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64" y="2901777"/>
            <a:ext cx="11343896" cy="30895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76D8C7-0655-9DB2-BBF8-4AD63B88ADA5}"/>
              </a:ext>
            </a:extLst>
          </p:cNvPr>
          <p:cNvSpPr txBox="1"/>
          <p:nvPr/>
        </p:nvSpPr>
        <p:spPr>
          <a:xfrm>
            <a:off x="257164" y="6184972"/>
            <a:ext cx="10860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테이블 생성</a:t>
            </a:r>
            <a:r>
              <a:rPr lang="en-US" altLang="ko-KR" sz="2000" b="1" i="1" dirty="0">
                <a:solidFill>
                  <a:schemeClr val="tx2"/>
                </a:solidFill>
              </a:rPr>
              <a:t>, </a:t>
            </a:r>
            <a:r>
              <a:rPr lang="ko-KR" altLang="en-US" sz="2000" b="1" i="1" dirty="0">
                <a:solidFill>
                  <a:schemeClr val="tx2"/>
                </a:solidFill>
              </a:rPr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25772991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2) </a:t>
            </a:r>
            <a:r>
              <a:rPr lang="ko-KR" altLang="en-US" sz="3200" dirty="0"/>
              <a:t>데이터베이스 다루기 </a:t>
            </a:r>
            <a:r>
              <a:rPr lang="en-US" altLang="ko-KR" sz="3200" dirty="0"/>
              <a:t>- </a:t>
            </a:r>
            <a:r>
              <a:rPr lang="ko-KR" altLang="en-US" sz="3200" dirty="0" err="1"/>
              <a:t>파이썬에서</a:t>
            </a:r>
            <a:r>
              <a:rPr lang="ko-KR" altLang="en-US" sz="3200" dirty="0"/>
              <a:t> </a:t>
            </a:r>
            <a:r>
              <a:rPr lang="en-US" altLang="ko-KR" sz="3200" dirty="0"/>
              <a:t>sqlite3 </a:t>
            </a:r>
            <a:r>
              <a:rPr lang="ko-KR" altLang="en-US" sz="3200" dirty="0"/>
              <a:t>실습 </a:t>
            </a:r>
            <a:r>
              <a:rPr lang="en-US" altLang="ko-KR" sz="3200" dirty="0"/>
              <a:t>1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0E70F89-BF29-2497-44B9-F08820672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42737"/>
            <a:ext cx="10356586" cy="42669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F09361-19F9-FEB3-E493-EBCB92CD16C6}"/>
              </a:ext>
            </a:extLst>
          </p:cNvPr>
          <p:cNvSpPr txBox="1"/>
          <p:nvPr/>
        </p:nvSpPr>
        <p:spPr>
          <a:xfrm>
            <a:off x="699795" y="5515153"/>
            <a:ext cx="10860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데이터 삽입</a:t>
            </a:r>
            <a:r>
              <a:rPr lang="en-US" altLang="ko-KR" sz="2000" b="1" i="1" dirty="0">
                <a:solidFill>
                  <a:schemeClr val="tx2"/>
                </a:solidFill>
              </a:rPr>
              <a:t>(insert)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704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1094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2) </a:t>
            </a:r>
            <a:r>
              <a:rPr lang="ko-KR" altLang="en-US" sz="3200" dirty="0"/>
              <a:t>데이터베이스 다루기 </a:t>
            </a:r>
            <a:r>
              <a:rPr lang="en-US" altLang="ko-KR" sz="3200" dirty="0"/>
              <a:t>- </a:t>
            </a:r>
            <a:r>
              <a:rPr lang="ko-KR" altLang="en-US" sz="3200" dirty="0" err="1"/>
              <a:t>파이썬에서</a:t>
            </a:r>
            <a:r>
              <a:rPr lang="ko-KR" altLang="en-US" sz="3200" dirty="0"/>
              <a:t> </a:t>
            </a:r>
            <a:r>
              <a:rPr lang="en-US" altLang="ko-KR" sz="3200" dirty="0"/>
              <a:t>sqlite3 </a:t>
            </a:r>
            <a:r>
              <a:rPr lang="ko-KR" altLang="en-US" sz="3200" dirty="0"/>
              <a:t>실습 </a:t>
            </a:r>
            <a:r>
              <a:rPr lang="en-US" altLang="ko-KR" sz="3200" dirty="0"/>
              <a:t>1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47394" y="5955495"/>
            <a:ext cx="10860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데이터 선택 </a:t>
            </a:r>
            <a:r>
              <a:rPr lang="en-US" altLang="ko-KR" sz="2000" b="1" i="1" dirty="0">
                <a:solidFill>
                  <a:schemeClr val="tx2"/>
                </a:solidFill>
              </a:rPr>
              <a:t>(select)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1B057B8-3F74-C53E-2C11-85776E8E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14107"/>
            <a:ext cx="9396442" cy="499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718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rgbClr val="066AB5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tx2"/>
                </a:solidFill>
              </a:rPr>
              <a:t>정리하기</a:t>
            </a:r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5485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6" y="186612"/>
            <a:ext cx="37509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>
                <a:solidFill>
                  <a:schemeClr val="tx2"/>
                </a:solidFill>
              </a:rPr>
              <a:t>정리하기 노트필기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5B84D43-7F8A-7E60-6A18-C03D3BC374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575"/>
          <a:stretch/>
        </p:blipFill>
        <p:spPr>
          <a:xfrm>
            <a:off x="500560" y="835284"/>
            <a:ext cx="5015860" cy="591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06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chemeClr val="accent5">
              <a:lumMod val="40000"/>
              <a:lumOff val="60000"/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/>
              <a:t>THANK YOU</a:t>
            </a:r>
            <a:endParaRPr lang="ko-KR" altLang="en-US" sz="6000" dirty="0"/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345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81693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파일 </a:t>
            </a:r>
            <a:r>
              <a:rPr lang="en-US" altLang="ko-KR" sz="3200" dirty="0"/>
              <a:t>- </a:t>
            </a:r>
            <a:r>
              <a:rPr lang="ko-KR" altLang="en-US" sz="3200" dirty="0"/>
              <a:t>파일 다루기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FF3FEEE-1329-FF87-06B1-0D484F1BE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32592"/>
            <a:ext cx="8886582" cy="551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66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81693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1) </a:t>
            </a:r>
            <a:r>
              <a:rPr lang="ko-KR" altLang="en-US" sz="3200" dirty="0"/>
              <a:t>파일 </a:t>
            </a:r>
            <a:r>
              <a:rPr lang="en-US" altLang="ko-KR" sz="3200" dirty="0"/>
              <a:t>- </a:t>
            </a:r>
            <a:r>
              <a:rPr lang="ko-KR" altLang="en-US" sz="3200" dirty="0"/>
              <a:t>파일 다루기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47394" y="4648170"/>
            <a:ext cx="1086083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/>
              <a:t>파일 다루기</a:t>
            </a:r>
            <a:endParaRPr lang="en-US" altLang="ko-KR" sz="2000" dirty="0"/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dirty="0"/>
              <a:t>파일을 읽고 쓰는 프로그램은 파일의 제어를 시스템 운영체계</a:t>
            </a:r>
            <a:r>
              <a:rPr lang="en-US" altLang="ko-KR" sz="2000" dirty="0"/>
              <a:t>(</a:t>
            </a:r>
            <a:r>
              <a:rPr lang="ko-KR" altLang="en-US" sz="2000" dirty="0"/>
              <a:t>윈도우 등</a:t>
            </a:r>
            <a:r>
              <a:rPr lang="en-US" altLang="ko-KR" sz="2000" dirty="0"/>
              <a:t>)</a:t>
            </a:r>
            <a:r>
              <a:rPr lang="ko-KR" altLang="en-US" sz="2000" dirty="0"/>
              <a:t>에 의존함 </a:t>
            </a:r>
            <a:endParaRPr lang="en-US" altLang="ko-KR" sz="2000" dirty="0"/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dirty="0"/>
              <a:t>발생되는 에러에 대하여 예외 에러 처리</a:t>
            </a:r>
            <a:r>
              <a:rPr lang="en-US" altLang="ko-KR" sz="2000" dirty="0"/>
              <a:t>(try / except / finally)</a:t>
            </a:r>
            <a:r>
              <a:rPr lang="ko-KR" altLang="en-US" sz="2000" dirty="0"/>
              <a:t>를 하여야 함 </a:t>
            </a:r>
            <a:endParaRPr lang="en-US" altLang="ko-KR" sz="2000" dirty="0"/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dirty="0"/>
              <a:t>시스템에서 에러가 발생하면 </a:t>
            </a:r>
            <a:r>
              <a:rPr lang="en-US" altLang="ko-KR" sz="2000" dirty="0"/>
              <a:t>except(</a:t>
            </a:r>
            <a:r>
              <a:rPr lang="ko-KR" altLang="en-US" sz="2000" dirty="0"/>
              <a:t>에러 종류</a:t>
            </a:r>
            <a:r>
              <a:rPr lang="en-US" altLang="ko-KR" sz="2000" dirty="0"/>
              <a:t>) </a:t>
            </a:r>
            <a:r>
              <a:rPr lang="ko-KR" altLang="en-US" sz="2000" dirty="0"/>
              <a:t>블록으로 점프하여 처리됨 </a:t>
            </a:r>
            <a:endParaRPr lang="en-US" altLang="ko-KR" sz="2000" dirty="0"/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dirty="0"/>
              <a:t>에러 발생 및 정상실행 후 맨 마지막에 </a:t>
            </a:r>
            <a:r>
              <a:rPr lang="en-US" altLang="ko-KR" sz="2000" dirty="0"/>
              <a:t>finally </a:t>
            </a:r>
            <a:r>
              <a:rPr lang="ko-KR" altLang="en-US" sz="2000" dirty="0"/>
              <a:t>블록을 실행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B6D3285-2B5B-D6F2-5113-8E32EDA36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36150"/>
            <a:ext cx="8948801" cy="368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93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81693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2) </a:t>
            </a:r>
            <a:r>
              <a:rPr lang="ko-KR" altLang="en-US" sz="3200" dirty="0"/>
              <a:t>파일 </a:t>
            </a:r>
            <a:r>
              <a:rPr lang="en-US" altLang="ko-KR" sz="3200" dirty="0"/>
              <a:t>- </a:t>
            </a:r>
            <a:r>
              <a:rPr lang="ko-KR" altLang="en-US" sz="3200" dirty="0"/>
              <a:t>파일 읽기</a:t>
            </a:r>
            <a:r>
              <a:rPr lang="en-US" altLang="ko-KR" sz="3200" dirty="0"/>
              <a:t>, </a:t>
            </a:r>
            <a:r>
              <a:rPr lang="ko-KR" altLang="en-US" sz="3200" dirty="0"/>
              <a:t>파일 쓰기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9FC383D-A790-DA1E-369D-2F07931BA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23" y="1087236"/>
            <a:ext cx="5412748" cy="450054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3C71C33-0735-A4C6-04E2-2A9A3AA97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151" y="1087236"/>
            <a:ext cx="6063933" cy="450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441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81693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2) </a:t>
            </a:r>
            <a:r>
              <a:rPr lang="ko-KR" altLang="en-US" sz="3200" dirty="0"/>
              <a:t>파일 </a:t>
            </a:r>
            <a:r>
              <a:rPr lang="en-US" altLang="ko-KR" sz="3200" dirty="0"/>
              <a:t>- </a:t>
            </a:r>
            <a:r>
              <a:rPr lang="ko-KR" altLang="en-US" sz="3200" dirty="0"/>
              <a:t>파일 읽기</a:t>
            </a:r>
            <a:r>
              <a:rPr lang="en-US" altLang="ko-KR" sz="3200" dirty="0"/>
              <a:t>, </a:t>
            </a:r>
            <a:r>
              <a:rPr lang="ko-KR" altLang="en-US" sz="3200" dirty="0"/>
              <a:t>파일 쓰기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DF5A468-E3B7-C83E-B13C-D389ECD0F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63536"/>
            <a:ext cx="9818323" cy="53927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EE07D4-34A4-6081-BFAE-9712B1E09EAA}"/>
              </a:ext>
            </a:extLst>
          </p:cNvPr>
          <p:cNvSpPr txBox="1"/>
          <p:nvPr/>
        </p:nvSpPr>
        <p:spPr>
          <a:xfrm>
            <a:off x="547394" y="6324734"/>
            <a:ext cx="10860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en-US" altLang="ko-KR" sz="2000" dirty="0"/>
              <a:t>100</a:t>
            </a:r>
            <a:r>
              <a:rPr lang="ko-KR" altLang="en-US" sz="2000" dirty="0"/>
              <a:t>명의 국어</a:t>
            </a:r>
            <a:r>
              <a:rPr lang="en-US" altLang="ko-KR" sz="2000" dirty="0"/>
              <a:t>,</a:t>
            </a:r>
            <a:r>
              <a:rPr lang="ko-KR" altLang="en-US" sz="2000" dirty="0"/>
              <a:t>영어</a:t>
            </a:r>
            <a:r>
              <a:rPr lang="en-US" altLang="ko-KR" sz="2000" dirty="0"/>
              <a:t>,</a:t>
            </a:r>
            <a:r>
              <a:rPr lang="ko-KR" altLang="en-US" sz="2000" dirty="0"/>
              <a:t>수학 점수를 임의로 만든 후 </a:t>
            </a:r>
            <a:r>
              <a:rPr lang="en-US" altLang="ko-KR" sz="2000" dirty="0"/>
              <a:t>csv</a:t>
            </a:r>
            <a:r>
              <a:rPr lang="ko-KR" altLang="en-US" sz="2000" dirty="0"/>
              <a:t>형태의 파일의 기록하는 예제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503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7009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81693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2) </a:t>
            </a:r>
            <a:r>
              <a:rPr lang="ko-KR" altLang="en-US" sz="3200" dirty="0"/>
              <a:t>파일 </a:t>
            </a:r>
            <a:r>
              <a:rPr lang="en-US" altLang="ko-KR" sz="3200" dirty="0"/>
              <a:t>- </a:t>
            </a:r>
            <a:r>
              <a:rPr lang="ko-KR" altLang="en-US" sz="3200" dirty="0"/>
              <a:t>파일 읽기</a:t>
            </a:r>
            <a:r>
              <a:rPr lang="en-US" altLang="ko-KR" sz="3200" dirty="0"/>
              <a:t>, </a:t>
            </a:r>
            <a:r>
              <a:rPr lang="ko-KR" altLang="en-US" sz="3200" dirty="0"/>
              <a:t>파일 쓰기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637591" y="6217320"/>
            <a:ext cx="10860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dirty="0"/>
              <a:t>앞서 만든 </a:t>
            </a:r>
            <a:r>
              <a:rPr lang="en-US" altLang="ko-KR" sz="2000" dirty="0"/>
              <a:t>csv</a:t>
            </a:r>
            <a:r>
              <a:rPr lang="ko-KR" altLang="en-US" sz="2000" dirty="0"/>
              <a:t>파일을 한 </a:t>
            </a:r>
            <a:r>
              <a:rPr lang="ko-KR" altLang="en-US" sz="2000" dirty="0" err="1"/>
              <a:t>줄씩</a:t>
            </a:r>
            <a:r>
              <a:rPr lang="ko-KR" altLang="en-US" sz="2000" dirty="0"/>
              <a:t> 읽어서 처리하는 예제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72D08B5-BB40-89FB-8B4F-2B1FD8AFF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765112"/>
            <a:ext cx="7910985" cy="532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20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10366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3) </a:t>
            </a:r>
            <a:r>
              <a:rPr lang="ko-KR" altLang="en-US" sz="3200" dirty="0"/>
              <a:t>데이터베이스 기초 </a:t>
            </a:r>
            <a:r>
              <a:rPr lang="en-US" altLang="ko-KR" sz="3200" dirty="0"/>
              <a:t>- </a:t>
            </a:r>
            <a:r>
              <a:rPr lang="ko-KR" altLang="en-US" sz="3200" dirty="0"/>
              <a:t>도구설치</a:t>
            </a:r>
            <a:r>
              <a:rPr lang="en-US" altLang="ko-KR" sz="3200" dirty="0"/>
              <a:t>, </a:t>
            </a:r>
            <a:r>
              <a:rPr lang="ko-KR" altLang="en-US" sz="3200" dirty="0"/>
              <a:t>테이블 생성</a:t>
            </a:r>
            <a:r>
              <a:rPr lang="en-US" altLang="ko-KR" sz="3200" dirty="0"/>
              <a:t>, </a:t>
            </a:r>
            <a:r>
              <a:rPr lang="ko-KR" altLang="en-US" sz="3200" dirty="0"/>
              <a:t>삭제 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200479" y="5640791"/>
            <a:ext cx="10860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dirty="0"/>
              <a:t>[DB Browser for SQLite]</a:t>
            </a:r>
            <a:r>
              <a:rPr lang="ko-KR" altLang="en-US" sz="2000" dirty="0"/>
              <a:t>를 다운받아 설치</a:t>
            </a:r>
            <a:endParaRPr lang="en-US" altLang="ko-KR" sz="2000" dirty="0"/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dirty="0"/>
              <a:t>임의에 데이터베이스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mydata.db</a:t>
            </a:r>
            <a:r>
              <a:rPr lang="en-US" altLang="ko-KR" sz="2000" dirty="0"/>
              <a:t>)</a:t>
            </a:r>
            <a:r>
              <a:rPr lang="ko-KR" altLang="en-US" sz="2000" dirty="0"/>
              <a:t>를 신규로 만들면 해당 파일이 </a:t>
            </a:r>
            <a:r>
              <a:rPr lang="en-US" altLang="ko-KR" sz="2000" dirty="0"/>
              <a:t>Database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E96C27E-D168-2D23-516E-AC4EB48BD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79" y="961395"/>
            <a:ext cx="5196164" cy="432310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3B3192A-7CF8-44B4-6D16-0C4FEF1FB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513" y="961395"/>
            <a:ext cx="6329017" cy="430445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63F69CE-7B3B-293A-6CB0-2887609CE3BF}"/>
              </a:ext>
            </a:extLst>
          </p:cNvPr>
          <p:cNvSpPr/>
          <p:nvPr/>
        </p:nvSpPr>
        <p:spPr>
          <a:xfrm>
            <a:off x="1262209" y="4459804"/>
            <a:ext cx="796593" cy="29171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B3EB2CC-039E-E857-561E-C659F9150899}"/>
              </a:ext>
            </a:extLst>
          </p:cNvPr>
          <p:cNvSpPr/>
          <p:nvPr/>
        </p:nvSpPr>
        <p:spPr>
          <a:xfrm>
            <a:off x="6268970" y="4313949"/>
            <a:ext cx="5524924" cy="29724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9AA8752-7FB5-2F26-3CFF-1298C165CB46}"/>
              </a:ext>
            </a:extLst>
          </p:cNvPr>
          <p:cNvSpPr/>
          <p:nvPr/>
        </p:nvSpPr>
        <p:spPr>
          <a:xfrm>
            <a:off x="1114164" y="1347797"/>
            <a:ext cx="1224087" cy="350374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619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499</Words>
  <Application>Microsoft Office PowerPoint</Application>
  <PresentationFormat>와이드스크린</PresentationFormat>
  <Paragraphs>52</Paragraphs>
  <Slides>37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1" baseType="lpstr">
      <vt:lpstr>맑은 고딕</vt:lpstr>
      <vt:lpstr>Arial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yeeyin96@nate.com</cp:lastModifiedBy>
  <cp:revision>84</cp:revision>
  <dcterms:created xsi:type="dcterms:W3CDTF">2020-08-12T09:08:44Z</dcterms:created>
  <dcterms:modified xsi:type="dcterms:W3CDTF">2023-05-04T15:31:53Z</dcterms:modified>
</cp:coreProperties>
</file>

<file path=docProps/thumbnail.jpeg>
</file>